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65D83-2919-4297-82F5-EC378B01AB9C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21B86-3B55-46BA-87C5-ACE73D39F1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65D83-2919-4297-82F5-EC378B01AB9C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21B86-3B55-46BA-87C5-ACE73D39F1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65D83-2919-4297-82F5-EC378B01AB9C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21B86-3B55-46BA-87C5-ACE73D39F1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65D83-2919-4297-82F5-EC378B01AB9C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21B86-3B55-46BA-87C5-ACE73D39F1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65D83-2919-4297-82F5-EC378B01AB9C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21B86-3B55-46BA-87C5-ACE73D39F1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65D83-2919-4297-82F5-EC378B01AB9C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21B86-3B55-46BA-87C5-ACE73D39F1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65D83-2919-4297-82F5-EC378B01AB9C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21B86-3B55-46BA-87C5-ACE73D39F1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65D83-2919-4297-82F5-EC378B01AB9C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21B86-3B55-46BA-87C5-ACE73D39F1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65D83-2919-4297-82F5-EC378B01AB9C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21B86-3B55-46BA-87C5-ACE73D39F1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65D83-2919-4297-82F5-EC378B01AB9C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21B86-3B55-46BA-87C5-ACE73D39F1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65D83-2919-4297-82F5-EC378B01AB9C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021B86-3B55-46BA-87C5-ACE73D39F15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B65D83-2919-4297-82F5-EC378B01AB9C}" type="datetimeFigureOut">
              <a:rPr lang="ru-RU" smtClean="0"/>
              <a:t>14.12.2019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021B86-3B55-46BA-87C5-ACE73D39F15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14290"/>
            <a:ext cx="8715436" cy="6357982"/>
          </a:xfrm>
        </p:spPr>
        <p:txBody>
          <a:bodyPr>
            <a:normAutofit/>
          </a:bodyPr>
          <a:lstStyle/>
          <a:p>
            <a:r>
              <a:rPr lang="be-BY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ІРЫНКА                           ЮРАСЬ</a:t>
            </a:r>
          </a:p>
          <a:p>
            <a:endParaRPr lang="be-BY" sz="3600" dirty="0"/>
          </a:p>
          <a:p>
            <a:endParaRPr lang="be-BY" sz="3600" dirty="0" smtClean="0"/>
          </a:p>
          <a:p>
            <a:r>
              <a:rPr lang="be-BY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АЛЕСЬ</a:t>
            </a:r>
          </a:p>
          <a:p>
            <a:pPr algn="l"/>
            <a:r>
              <a:rPr lang="be-BY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ЦІМАФЕЙ</a:t>
            </a:r>
          </a:p>
          <a:p>
            <a:endParaRPr lang="be-BY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be-BY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ПАЎЛІНКА</a:t>
            </a:r>
          </a:p>
          <a:p>
            <a:endParaRPr lang="be-BY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be-BY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ЯНА        АЛЁНКА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5000628" y="1785926"/>
            <a:ext cx="3000396" cy="135732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500694" y="1071546"/>
            <a:ext cx="3590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e-BY" sz="36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 клас</a:t>
            </a:r>
            <a:endParaRPr lang="ru-RU" sz="36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Двойная стрелка влево/вправо 5"/>
          <p:cNvSpPr/>
          <p:nvPr/>
        </p:nvSpPr>
        <p:spPr>
          <a:xfrm rot="1579090">
            <a:off x="3159016" y="1132601"/>
            <a:ext cx="2286957" cy="1129896"/>
          </a:xfrm>
          <a:prstGeom prst="left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Суседка па парце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Двойная стрелка влево/вправо 6"/>
          <p:cNvSpPr/>
          <p:nvPr/>
        </p:nvSpPr>
        <p:spPr>
          <a:xfrm rot="1172503">
            <a:off x="2514410" y="3070776"/>
            <a:ext cx="2801390" cy="1421077"/>
          </a:xfrm>
          <a:prstGeom prst="left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e-BY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Сядзяць перад Аляксеем</a:t>
            </a:r>
            <a:endParaRPr lang="ru-RU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928794" y="4929198"/>
            <a:ext cx="5572164" cy="1571636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5643570" y="214290"/>
            <a:ext cx="2857520" cy="78581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Выгнутая вправо стрелка 9"/>
          <p:cNvSpPr/>
          <p:nvPr/>
        </p:nvSpPr>
        <p:spPr>
          <a:xfrm>
            <a:off x="8001024" y="500042"/>
            <a:ext cx="1142976" cy="5357850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1" name="Рисунок 10" descr="6442695d2e69a387c41d9e2efbf91d5b.jpg"/>
          <p:cNvPicPr>
            <a:picLocks noChangeAspect="1"/>
          </p:cNvPicPr>
          <p:nvPr/>
        </p:nvPicPr>
        <p:blipFill>
          <a:blip r:embed="rId2"/>
          <a:srcRect l="26415" r="26415" b="7547"/>
          <a:stretch>
            <a:fillRect/>
          </a:stretch>
        </p:blipFill>
        <p:spPr>
          <a:xfrm>
            <a:off x="8001024" y="0"/>
            <a:ext cx="928694" cy="910117"/>
          </a:xfrm>
          <a:prstGeom prst="rect">
            <a:avLst/>
          </a:prstGeom>
        </p:spPr>
      </p:pic>
      <p:pic>
        <p:nvPicPr>
          <p:cNvPr id="12" name="Рисунок 11" descr="how-to-draw-eyes-for-kids_1_000000010942_3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2844" y="714356"/>
            <a:ext cx="1238247" cy="1011825"/>
          </a:xfrm>
          <a:prstGeom prst="rect">
            <a:avLst/>
          </a:prstGeom>
        </p:spPr>
      </p:pic>
      <p:pic>
        <p:nvPicPr>
          <p:cNvPr id="13" name="Рисунок 12" descr="book-1170x652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85720" y="3857628"/>
            <a:ext cx="2136316" cy="1190494"/>
          </a:xfrm>
          <a:prstGeom prst="rect">
            <a:avLst/>
          </a:prstGeom>
        </p:spPr>
      </p:pic>
      <p:pic>
        <p:nvPicPr>
          <p:cNvPr id="14" name="Рисунок 13" descr="смешной-смай-ик-у-ыбки-30334639.jpg"/>
          <p:cNvPicPr>
            <a:picLocks noChangeAspect="1"/>
          </p:cNvPicPr>
          <p:nvPr/>
        </p:nvPicPr>
        <p:blipFill>
          <a:blip r:embed="rId5" cstate="print"/>
          <a:srcRect b="7846"/>
          <a:stretch>
            <a:fillRect/>
          </a:stretch>
        </p:blipFill>
        <p:spPr>
          <a:xfrm>
            <a:off x="6643702" y="5286388"/>
            <a:ext cx="1260158" cy="124168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17</Words>
  <Application>Microsoft Office PowerPoint</Application>
  <PresentationFormat>Экран (4:3)</PresentationFormat>
  <Paragraphs>12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Anzelika</dc:creator>
  <cp:lastModifiedBy>Anzelika</cp:lastModifiedBy>
  <cp:revision>1</cp:revision>
  <dcterms:created xsi:type="dcterms:W3CDTF">2019-12-14T12:25:35Z</dcterms:created>
  <dcterms:modified xsi:type="dcterms:W3CDTF">2019-12-14T13:10:50Z</dcterms:modified>
</cp:coreProperties>
</file>